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77"/>
    <p:restoredTop sz="94693"/>
  </p:normalViewPr>
  <p:slideViewPr>
    <p:cSldViewPr snapToGrid="0" snapToObjects="1">
      <p:cViewPr varScale="1">
        <p:scale>
          <a:sx n="143" d="100"/>
          <a:sy n="143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5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78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6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8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47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5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44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7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3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0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5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943703" cy="950277"/>
          </a:xfrm>
        </p:spPr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Cloud Computing with 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0380" y="4772722"/>
            <a:ext cx="9017620" cy="1148576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Jonatan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Landsberg</a:t>
            </a: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David Strömberg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643" y="2072640"/>
            <a:ext cx="4505093" cy="25291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Why cloud?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673" y="1594624"/>
            <a:ext cx="5480825" cy="41106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AWS Services of today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EC2</a:t>
            </a:r>
          </a:p>
          <a:p>
            <a:r>
              <a:rPr lang="en-US" dirty="0" smtClean="0"/>
              <a:t>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7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Local environment with Spring Boot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Integrate local environment with RDS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Manual deploy on EC2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Automated deploy on EC2 with Code Build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Write an AWS Lambda version of the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Load balance between Spring application and AWS Lambda version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Create a subdomain for the load balancer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4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1350</TotalTime>
  <Words>63</Words>
  <Application>Microsoft Macintosh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Helvetica</vt:lpstr>
      <vt:lpstr>Arial</vt:lpstr>
      <vt:lpstr>Office Theme</vt:lpstr>
      <vt:lpstr>Cloud Computing with </vt:lpstr>
      <vt:lpstr>Why cloud?</vt:lpstr>
      <vt:lpstr>AWS Services of today</vt:lpstr>
      <vt:lpstr>Today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with AWS</dc:title>
  <dc:creator>David Strömberg</dc:creator>
  <cp:lastModifiedBy>David Strömberg</cp:lastModifiedBy>
  <cp:revision>4</cp:revision>
  <dcterms:created xsi:type="dcterms:W3CDTF">2017-10-28T15:17:21Z</dcterms:created>
  <dcterms:modified xsi:type="dcterms:W3CDTF">2017-10-29T13:47:27Z</dcterms:modified>
</cp:coreProperties>
</file>

<file path=docProps/thumbnail.jpeg>
</file>